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43919-A460-47DD-98DA-0385A6E683FC}" v="5" dt="2022-03-12T18:03:52.439"/>
    <p1510:client id="{9D9B7308-C7B6-4990-BB24-6BB5742A3C9C}" v="3" dt="2022-03-13T00:14:1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ke Drinker" userId="aae8ee02589ffe08" providerId="LiveId" clId="{9D9B7308-C7B6-4990-BB24-6BB5742A3C9C}"/>
    <pc:docChg chg="undo custSel modSld">
      <pc:chgData name="Coke Drinker" userId="aae8ee02589ffe08" providerId="LiveId" clId="{9D9B7308-C7B6-4990-BB24-6BB5742A3C9C}" dt="2022-03-13T00:24:28.332" v="46" actId="1076"/>
      <pc:docMkLst>
        <pc:docMk/>
      </pc:docMkLst>
      <pc:sldChg chg="modSp mod">
        <pc:chgData name="Coke Drinker" userId="aae8ee02589ffe08" providerId="LiveId" clId="{9D9B7308-C7B6-4990-BB24-6BB5742A3C9C}" dt="2022-03-13T00:09:56.465" v="26" actId="20577"/>
        <pc:sldMkLst>
          <pc:docMk/>
          <pc:sldMk cId="3126958259" sldId="256"/>
        </pc:sldMkLst>
        <pc:spChg chg="mod">
          <ac:chgData name="Coke Drinker" userId="aae8ee02589ffe08" providerId="LiveId" clId="{9D9B7308-C7B6-4990-BB24-6BB5742A3C9C}" dt="2022-03-13T00:09:56.465" v="26" actId="20577"/>
          <ac:spMkLst>
            <pc:docMk/>
            <pc:sldMk cId="3126958259" sldId="256"/>
            <ac:spMk id="3" creationId="{8173FAD8-BC9F-42AE-B395-D4ABD399EF3B}"/>
          </ac:spMkLst>
        </pc:spChg>
      </pc:sldChg>
      <pc:sldChg chg="addSp modSp mod setBg">
        <pc:chgData name="Coke Drinker" userId="aae8ee02589ffe08" providerId="LiveId" clId="{9D9B7308-C7B6-4990-BB24-6BB5742A3C9C}" dt="2022-03-13T00:11:03.259" v="28" actId="26606"/>
        <pc:sldMkLst>
          <pc:docMk/>
          <pc:sldMk cId="2025799451" sldId="261"/>
        </pc:sldMkLst>
        <pc:spChg chg="mo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2" creationId="{5FBA5C27-D139-45A1-AC7F-2C1C5DBCEFF7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3" creationId="{116920EA-132F-46AA-8856-B5D5741D9AA8}"/>
          </ac:spMkLst>
        </pc:spChg>
        <pc:spChg chg="add">
          <ac:chgData name="Coke Drinker" userId="aae8ee02589ffe08" providerId="LiveId" clId="{9D9B7308-C7B6-4990-BB24-6BB5742A3C9C}" dt="2022-03-13T00:11:03.259" v="28" actId="26606"/>
          <ac:spMkLst>
            <pc:docMk/>
            <pc:sldMk cId="2025799451" sldId="261"/>
            <ac:spMk id="15" creationId="{57EEA55F-F9C5-4595-AE34-0E172F218B29}"/>
          </ac:spMkLst>
        </pc:spChg>
        <pc:picChg chg="add mo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4" creationId="{8A64779F-CF3D-4A18-81C9-99195A57CDCB}"/>
          </ac:picMkLst>
        </pc:picChg>
        <pc:picChg chg="add">
          <ac:chgData name="Coke Drinker" userId="aae8ee02589ffe08" providerId="LiveId" clId="{9D9B7308-C7B6-4990-BB24-6BB5742A3C9C}" dt="2022-03-13T00:11:03.259" v="28" actId="26606"/>
          <ac:picMkLst>
            <pc:docMk/>
            <pc:sldMk cId="2025799451" sldId="261"/>
            <ac:picMk id="9" creationId="{DEB2E8C4-C3E7-4048-A43D-9859510CFA98}"/>
          </ac:picMkLst>
        </pc:picChg>
        <pc:inkChg chg="add">
          <ac:chgData name="Coke Drinker" userId="aae8ee02589ffe08" providerId="LiveId" clId="{9D9B7308-C7B6-4990-BB24-6BB5742A3C9C}" dt="2022-03-13T00:11:03.259" v="28" actId="26606"/>
          <ac:inkMkLst>
            <pc:docMk/>
            <pc:sldMk cId="2025799451" sldId="261"/>
            <ac:inkMk id="11" creationId="{24D29CCB-7956-4E3E-8880-304085F04BF4}"/>
          </ac:inkMkLst>
        </pc:inkChg>
      </pc:sldChg>
      <pc:sldChg chg="addSp delSp modSp mod setBg">
        <pc:chgData name="Coke Drinker" userId="aae8ee02589ffe08" providerId="LiveId" clId="{9D9B7308-C7B6-4990-BB24-6BB5742A3C9C}" dt="2022-03-13T00:12:13.134" v="32" actId="26606"/>
        <pc:sldMkLst>
          <pc:docMk/>
          <pc:sldMk cId="1748420492" sldId="262"/>
        </pc:sldMkLst>
        <pc:spChg chg="mo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2" creationId="{21199376-5694-41EA-BE63-32E0BFEBC40E}"/>
          </ac:spMkLst>
        </pc:spChg>
        <pc:spChg chg="mod or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3" creationId="{F11677B5-234D-4618-B43C-188B2B0F2B50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1" creationId="{7666DE11-17E1-4DC7-B2B7-6DA2E6A9CE8B}"/>
          </ac:spMkLst>
        </pc:spChg>
        <pc:spChg chg="add del">
          <ac:chgData name="Coke Drinker" userId="aae8ee02589ffe08" providerId="LiveId" clId="{9D9B7308-C7B6-4990-BB24-6BB5742A3C9C}" dt="2022-03-13T00:12:13.131" v="31" actId="26606"/>
          <ac:spMkLst>
            <pc:docMk/>
            <pc:sldMk cId="1748420492" sldId="262"/>
            <ac:spMk id="73" creationId="{B52E493E-0B27-4F3C-AA01-17F0A2564112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8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2:13.134" v="32" actId="26606"/>
          <ac:spMkLst>
            <pc:docMk/>
            <pc:sldMk cId="1748420492" sldId="262"/>
            <ac:spMk id="1029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0:12:13.134" v="32" actId="26606"/>
          <ac:picMkLst>
            <pc:docMk/>
            <pc:sldMk cId="1748420492" sldId="262"/>
            <ac:picMk id="1026" creationId="{87601BC5-D85C-4CEF-A32A-1B7E4EF2714A}"/>
          </ac:picMkLst>
        </pc:picChg>
      </pc:sldChg>
      <pc:sldChg chg="addSp delSp modSp mod setBg">
        <pc:chgData name="Coke Drinker" userId="aae8ee02589ffe08" providerId="LiveId" clId="{9D9B7308-C7B6-4990-BB24-6BB5742A3C9C}" dt="2022-03-13T00:24:28.332" v="46" actId="1076"/>
        <pc:sldMkLst>
          <pc:docMk/>
          <pc:sldMk cId="1872561126" sldId="263"/>
        </pc:sldMkLst>
        <pc:spChg chg="mo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2" creationId="{66385816-1212-4453-B3A6-40B2FDCCC534}"/>
          </ac:spMkLst>
        </pc:spChg>
        <pc:spChg chg="add del mod or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3" creationId="{ED29BDD7-8987-428A-9B28-B15C00C9C17B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9" creationId="{FCE8BBC4-555B-4EEA-8B5C-5B44656F9D7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0" creationId="{637B2035-1FCB-439A-B421-095E136C7E07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11" creationId="{44704DC3-DE99-4AC8-9945-00EF66EBB0A3}"/>
          </ac:spMkLst>
        </pc:spChg>
        <pc:spChg chg="add del">
          <ac:chgData name="Coke Drinker" userId="aae8ee02589ffe08" providerId="LiveId" clId="{9D9B7308-C7B6-4990-BB24-6BB5742A3C9C}" dt="2022-03-13T00:12:38.128" v="34" actId="26606"/>
          <ac:spMkLst>
            <pc:docMk/>
            <pc:sldMk cId="1872561126" sldId="263"/>
            <ac:spMk id="12" creationId="{81CE2CF7-D5AA-4464-AC91-9ED1EA5D6389}"/>
          </ac:spMkLst>
        </pc:spChg>
        <pc:spChg chg="add">
          <ac:chgData name="Coke Drinker" userId="aae8ee02589ffe08" providerId="LiveId" clId="{9D9B7308-C7B6-4990-BB24-6BB5742A3C9C}" dt="2022-03-13T00:12:52.117" v="37" actId="26606"/>
          <ac:spMkLst>
            <pc:docMk/>
            <pc:sldMk cId="1872561126" sldId="263"/>
            <ac:spMk id="13" creationId="{ED29BDD7-8987-428A-9B28-B15C00C9C17B}"/>
          </ac:spMkLst>
        </pc:spChg>
        <pc:graphicFrameChg chg="add del">
          <ac:chgData name="Coke Drinker" userId="aae8ee02589ffe08" providerId="LiveId" clId="{9D9B7308-C7B6-4990-BB24-6BB5742A3C9C}" dt="2022-03-13T00:12:52.112" v="36" actId="26606"/>
          <ac:graphicFrameMkLst>
            <pc:docMk/>
            <pc:sldMk cId="1872561126" sldId="263"/>
            <ac:graphicFrameMk id="7" creationId="{3A5BF42C-CB97-9BCF-9DED-D9182F73A0C3}"/>
          </ac:graphicFrameMkLst>
        </pc:graphicFrameChg>
        <pc:picChg chg="mod">
          <ac:chgData name="Coke Drinker" userId="aae8ee02589ffe08" providerId="LiveId" clId="{9D9B7308-C7B6-4990-BB24-6BB5742A3C9C}" dt="2022-03-13T00:24:28.332" v="46" actId="1076"/>
          <ac:picMkLst>
            <pc:docMk/>
            <pc:sldMk cId="1872561126" sldId="263"/>
            <ac:picMk id="5" creationId="{B297D03C-4E6A-48B6-A179-26A2C0527767}"/>
          </ac:picMkLst>
        </pc:picChg>
      </pc:sldChg>
      <pc:sldChg chg="modSp mod">
        <pc:chgData name="Coke Drinker" userId="aae8ee02589ffe08" providerId="LiveId" clId="{9D9B7308-C7B6-4990-BB24-6BB5742A3C9C}" dt="2022-03-13T00:23:42.883" v="44" actId="1076"/>
        <pc:sldMkLst>
          <pc:docMk/>
          <pc:sldMk cId="3753470664" sldId="264"/>
        </pc:sldMkLst>
        <pc:picChg chg="mod">
          <ac:chgData name="Coke Drinker" userId="aae8ee02589ffe08" providerId="LiveId" clId="{9D9B7308-C7B6-4990-BB24-6BB5742A3C9C}" dt="2022-03-13T00:23:39.644" v="43" actId="1076"/>
          <ac:picMkLst>
            <pc:docMk/>
            <pc:sldMk cId="3753470664" sldId="264"/>
            <ac:picMk id="4" creationId="{BF9ED0D2-7713-41CD-AC12-743C4BBF4353}"/>
          </ac:picMkLst>
        </pc:picChg>
        <pc:picChg chg="mod">
          <ac:chgData name="Coke Drinker" userId="aae8ee02589ffe08" providerId="LiveId" clId="{9D9B7308-C7B6-4990-BB24-6BB5742A3C9C}" dt="2022-03-13T00:23:42.883" v="44" actId="1076"/>
          <ac:picMkLst>
            <pc:docMk/>
            <pc:sldMk cId="3753470664" sldId="264"/>
            <ac:picMk id="5" creationId="{C322747E-86B6-42C8-A9A5-B5B25C026563}"/>
          </ac:picMkLst>
        </pc:picChg>
      </pc:sldChg>
      <pc:sldChg chg="addSp modSp mod setBg">
        <pc:chgData name="Coke Drinker" userId="aae8ee02589ffe08" providerId="LiveId" clId="{9D9B7308-C7B6-4990-BB24-6BB5742A3C9C}" dt="2022-03-13T00:14:12.861" v="42" actId="26606"/>
        <pc:sldMkLst>
          <pc:docMk/>
          <pc:sldMk cId="970327193" sldId="265"/>
        </pc:sldMkLst>
        <pc:spChg chg="mo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2" creationId="{C7670B63-4179-49E1-A470-7DF4F156C4CA}"/>
          </ac:spMkLst>
        </pc:spChg>
        <pc:spChg chg="mo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3" creationId="{FA3C95C2-558E-4F20-8714-A229F632D6A0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1" creationId="{23E547B5-89CF-4EC0-96DE-25771AED0799}"/>
          </ac:spMkLst>
        </pc:spChg>
        <pc:spChg chg="add">
          <ac:chgData name="Coke Drinker" userId="aae8ee02589ffe08" providerId="LiveId" clId="{9D9B7308-C7B6-4990-BB24-6BB5742A3C9C}" dt="2022-03-13T00:14:12.861" v="42" actId="26606"/>
          <ac:spMkLst>
            <pc:docMk/>
            <pc:sldMk cId="970327193" sldId="265"/>
            <ac:spMk id="73" creationId="{B3437C99-FC8E-4311-B48A-F0C4C329B154}"/>
          </ac:spMkLst>
        </pc:spChg>
        <pc:picChg chg="add mod">
          <ac:chgData name="Coke Drinker" userId="aae8ee02589ffe08" providerId="LiveId" clId="{9D9B7308-C7B6-4990-BB24-6BB5742A3C9C}" dt="2022-03-13T00:14:12.861" v="42" actId="26606"/>
          <ac:picMkLst>
            <pc:docMk/>
            <pc:sldMk cId="970327193" sldId="265"/>
            <ac:picMk id="2050" creationId="{319C0F1A-B5CE-4D07-A1B9-3221FF76CD5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3T00:10:5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37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1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13,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13,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13,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55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13,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12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13,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16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13,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13,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54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3170A1-56D8-4CC5-930A-2558B7D82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5755341"/>
            <a:ext cx="10160000" cy="884518"/>
          </a:xfrm>
        </p:spPr>
        <p:txBody>
          <a:bodyPr anchor="t">
            <a:normAutofit/>
          </a:bodyPr>
          <a:lstStyle/>
          <a:p>
            <a:r>
              <a:rPr lang="de-DE"/>
              <a:t>friendifyer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73FAD8-BC9F-42AE-B395-D4ABD399E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292" y="5149516"/>
            <a:ext cx="5768283" cy="505326"/>
          </a:xfrm>
        </p:spPr>
        <p:txBody>
          <a:bodyPr anchor="b">
            <a:normAutofit/>
          </a:bodyPr>
          <a:lstStyle/>
          <a:p>
            <a:r>
              <a:rPr lang="de-DE" dirty="0"/>
              <a:t>Inklusion statt Integration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1352267-C6E5-9945-D755-861DD824A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06" b="1642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695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670B63-4179-49E1-A470-7DF4F156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 dirty="0"/>
              <a:t>Events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3C95C2-558E-4F20-8714-A229F632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Events planen und erstellen</a:t>
            </a:r>
          </a:p>
          <a:p>
            <a:r>
              <a:rPr lang="de-DE" dirty="0"/>
              <a:t>Events werden aufgrund von Leuten mit selben Interesse vorgeschlagen</a:t>
            </a:r>
          </a:p>
          <a:p>
            <a:r>
              <a:rPr lang="de-DE" dirty="0"/>
              <a:t>Events speziell für Migrant*innen können erstellt werden</a:t>
            </a:r>
          </a:p>
        </p:txBody>
      </p:sp>
      <p:pic>
        <p:nvPicPr>
          <p:cNvPr id="2050" name="Picture 2" descr="Event - Illustrationen und Vektorgrafiken - iStock">
            <a:extLst>
              <a:ext uri="{FF2B5EF4-FFF2-40B4-BE49-F238E27FC236}">
                <a16:creationId xmlns:a16="http://schemas.microsoft.com/office/drawing/2014/main" id="{319C0F1A-B5CE-4D07-A1B9-3221FF76C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r="10528" b="2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2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EC22-4065-4AB1-B7F2-D25C8B9B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Vision</a:t>
            </a:r>
          </a:p>
        </p:txBody>
      </p:sp>
      <p:sp>
        <p:nvSpPr>
          <p:cNvPr id="6" name="AutoShape 6" descr="Quellbild anzeigen">
            <a:extLst>
              <a:ext uri="{FF2B5EF4-FFF2-40B4-BE49-F238E27FC236}">
                <a16:creationId xmlns:a16="http://schemas.microsoft.com/office/drawing/2014/main" id="{0C85ECF0-0FF9-47E0-B151-63DF0E749B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10" descr="Quellbild anzeigen">
            <a:extLst>
              <a:ext uri="{FF2B5EF4-FFF2-40B4-BE49-F238E27FC236}">
                <a16:creationId xmlns:a16="http://schemas.microsoft.com/office/drawing/2014/main" id="{11B2C835-8945-4BDD-81FE-41A8760BB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0DE33EB9-7885-4EC2-AEF8-CFBE3CD11A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029518"/>
            <a:ext cx="7239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9167C-710C-43F5-A1EB-6D5BB32B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516A237A-16D2-4331-9DF7-01831AEC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46136"/>
            <a:ext cx="5873338" cy="30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llbild anzeigen">
            <a:extLst>
              <a:ext uri="{FF2B5EF4-FFF2-40B4-BE49-F238E27FC236}">
                <a16:creationId xmlns:a16="http://schemas.microsoft.com/office/drawing/2014/main" id="{8C1F9ADA-AEF3-408B-ABD4-ECD94C721E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9264"/>
            <a:ext cx="5647944" cy="31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llbild anzeigen">
            <a:extLst>
              <a:ext uri="{FF2B5EF4-FFF2-40B4-BE49-F238E27FC236}">
                <a16:creationId xmlns:a16="http://schemas.microsoft.com/office/drawing/2014/main" id="{BC27BC39-AACE-4D71-9C81-183B3837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44" y="179264"/>
            <a:ext cx="5670550" cy="34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ellbild anzeigen">
            <a:extLst>
              <a:ext uri="{FF2B5EF4-FFF2-40B4-BE49-F238E27FC236}">
                <a16:creationId xmlns:a16="http://schemas.microsoft.com/office/drawing/2014/main" id="{35DA2927-5E2A-41E1-9279-1F8D09AF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38" y="3604945"/>
            <a:ext cx="5009322" cy="28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5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7819-8B0E-4360-BCB4-4EF024F6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05A67-D88E-41EC-BF03-BD287E53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2" name="Picture 4" descr="Fremdenfeindlicher Übergriff: Ein Besoffener hat diesem Syrer ins Gesicht  geschlagen | Nordkurier.de">
            <a:extLst>
              <a:ext uri="{FF2B5EF4-FFF2-40B4-BE49-F238E27FC236}">
                <a16:creationId xmlns:a16="http://schemas.microsoft.com/office/drawing/2014/main" id="{75DFD931-4B90-4BA4-BEC5-420C41E5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04" y="603623"/>
            <a:ext cx="10012754" cy="56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20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F1981-B718-4ED2-BAE4-1E48ACEA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B97CB-CE58-49EA-BFF6-50BE43AD9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Syria war: Air strike on Deraa shelter kills 17 civilians - BBC News">
            <a:extLst>
              <a:ext uri="{FF2B5EF4-FFF2-40B4-BE49-F238E27FC236}">
                <a16:creationId xmlns:a16="http://schemas.microsoft.com/office/drawing/2014/main" id="{FC33A9AB-D1BC-4CD4-BAF7-899FEBC9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F29EE-1116-4ECE-8F7C-B5CF3F68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73F7A9-3BCB-4FAE-83CD-A9C9BD9C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Flüchtlinge in Deutschland: Wie Corona zur Integrationshürde wird |  tagesschau.de">
            <a:extLst>
              <a:ext uri="{FF2B5EF4-FFF2-40B4-BE49-F238E27FC236}">
                <a16:creationId xmlns:a16="http://schemas.microsoft.com/office/drawing/2014/main" id="{AA1F0CE1-6392-4D1A-B81E-1A8559DE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6920EA-132F-46AA-8856-B5D5741D9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EEA55F-F9C5-4595-AE34-0E172F218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7807404" cy="6857999"/>
          </a:xfrm>
          <a:custGeom>
            <a:avLst/>
            <a:gdLst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7022196 w 7807404"/>
              <a:gd name="connsiteY40" fmla="*/ 3478439 h 6857999"/>
              <a:gd name="connsiteX41" fmla="*/ 6982022 w 7807404"/>
              <a:gd name="connsiteY41" fmla="*/ 3696746 h 6857999"/>
              <a:gd name="connsiteX42" fmla="*/ 6987385 w 7807404"/>
              <a:gd name="connsiteY42" fmla="*/ 3815651 h 6857999"/>
              <a:gd name="connsiteX43" fmla="*/ 6996939 w 7807404"/>
              <a:gd name="connsiteY43" fmla="*/ 3857058 h 6857999"/>
              <a:gd name="connsiteX44" fmla="*/ 7012470 w 7807404"/>
              <a:gd name="connsiteY44" fmla="*/ 3926486 h 6857999"/>
              <a:gd name="connsiteX45" fmla="*/ 7038860 w 7807404"/>
              <a:gd name="connsiteY45" fmla="*/ 3988495 h 6857999"/>
              <a:gd name="connsiteX46" fmla="*/ 7025357 w 7807404"/>
              <a:gd name="connsiteY46" fmla="*/ 4051442 h 6857999"/>
              <a:gd name="connsiteX47" fmla="*/ 7024708 w 7807404"/>
              <a:gd name="connsiteY47" fmla="*/ 4105625 h 6857999"/>
              <a:gd name="connsiteX48" fmla="*/ 7032013 w 7807404"/>
              <a:gd name="connsiteY48" fmla="*/ 4109626 h 6857999"/>
              <a:gd name="connsiteX49" fmla="*/ 7032673 w 7807404"/>
              <a:gd name="connsiteY49" fmla="*/ 4116557 h 6857999"/>
              <a:gd name="connsiteX50" fmla="*/ 7025240 w 7807404"/>
              <a:gd name="connsiteY50" fmla="*/ 4120637 h 6857999"/>
              <a:gd name="connsiteX51" fmla="*/ 7001151 w 7807404"/>
              <a:gd name="connsiteY51" fmla="*/ 4208493 h 6857999"/>
              <a:gd name="connsiteX52" fmla="*/ 6981187 w 7807404"/>
              <a:gd name="connsiteY52" fmla="*/ 4327914 h 6857999"/>
              <a:gd name="connsiteX53" fmla="*/ 6996887 w 7807404"/>
              <a:gd name="connsiteY53" fmla="*/ 4375181 h 6857999"/>
              <a:gd name="connsiteX54" fmla="*/ 6993908 w 7807404"/>
              <a:gd name="connsiteY54" fmla="*/ 4388524 h 6857999"/>
              <a:gd name="connsiteX55" fmla="*/ 7004982 w 7807404"/>
              <a:gd name="connsiteY55" fmla="*/ 4415915 h 6857999"/>
              <a:gd name="connsiteX56" fmla="*/ 7050435 w 7807404"/>
              <a:gd name="connsiteY56" fmla="*/ 4479913 h 6857999"/>
              <a:gd name="connsiteX57" fmla="*/ 7121988 w 7807404"/>
              <a:gd name="connsiteY57" fmla="*/ 4534160 h 6857999"/>
              <a:gd name="connsiteX58" fmla="*/ 7173289 w 7807404"/>
              <a:gd name="connsiteY58" fmla="*/ 4634254 h 6857999"/>
              <a:gd name="connsiteX59" fmla="*/ 7188878 w 7807404"/>
              <a:gd name="connsiteY59" fmla="*/ 4672371 h 6857999"/>
              <a:gd name="connsiteX60" fmla="*/ 7226673 w 7807404"/>
              <a:gd name="connsiteY60" fmla="*/ 4796523 h 6857999"/>
              <a:gd name="connsiteX61" fmla="*/ 7240375 w 7807404"/>
              <a:gd name="connsiteY61" fmla="*/ 4838614 h 6857999"/>
              <a:gd name="connsiteX62" fmla="*/ 7285168 w 7807404"/>
              <a:gd name="connsiteY62" fmla="*/ 4861231 h 6857999"/>
              <a:gd name="connsiteX63" fmla="*/ 7298142 w 7807404"/>
              <a:gd name="connsiteY63" fmla="*/ 4993732 h 6857999"/>
              <a:gd name="connsiteX64" fmla="*/ 7322875 w 7807404"/>
              <a:gd name="connsiteY64" fmla="*/ 5208172 h 6857999"/>
              <a:gd name="connsiteX65" fmla="*/ 7342672 w 7807404"/>
              <a:gd name="connsiteY65" fmla="*/ 5255191 h 6857999"/>
              <a:gd name="connsiteX66" fmla="*/ 7321006 w 7807404"/>
              <a:gd name="connsiteY66" fmla="*/ 5337537 h 6857999"/>
              <a:gd name="connsiteX67" fmla="*/ 7360096 w 7807404"/>
              <a:gd name="connsiteY67" fmla="*/ 5418522 h 6857999"/>
              <a:gd name="connsiteX68" fmla="*/ 7400954 w 7807404"/>
              <a:gd name="connsiteY68" fmla="*/ 5473319 h 6857999"/>
              <a:gd name="connsiteX69" fmla="*/ 7418953 w 7807404"/>
              <a:gd name="connsiteY69" fmla="*/ 5506769 h 6857999"/>
              <a:gd name="connsiteX70" fmla="*/ 7437497 w 7807404"/>
              <a:gd name="connsiteY70" fmla="*/ 5528086 h 6857999"/>
              <a:gd name="connsiteX71" fmla="*/ 7472839 w 7807404"/>
              <a:gd name="connsiteY71" fmla="*/ 5722307 h 6857999"/>
              <a:gd name="connsiteX72" fmla="*/ 7520312 w 7807404"/>
              <a:gd name="connsiteY72" fmla="*/ 5848020 h 6857999"/>
              <a:gd name="connsiteX73" fmla="*/ 7546603 w 7807404"/>
              <a:gd name="connsiteY73" fmla="*/ 5895435 h 6857999"/>
              <a:gd name="connsiteX74" fmla="*/ 7574370 w 7807404"/>
              <a:gd name="connsiteY74" fmla="*/ 6116987 h 6857999"/>
              <a:gd name="connsiteX75" fmla="*/ 7588278 w 7807404"/>
              <a:gd name="connsiteY75" fmla="*/ 6239240 h 6857999"/>
              <a:gd name="connsiteX76" fmla="*/ 7651779 w 7807404"/>
              <a:gd name="connsiteY76" fmla="*/ 6536040 h 6857999"/>
              <a:gd name="connsiteX77" fmla="*/ 7634970 w 7807404"/>
              <a:gd name="connsiteY77" fmla="*/ 6596308 h 6857999"/>
              <a:gd name="connsiteX78" fmla="*/ 7634433 w 7807404"/>
              <a:gd name="connsiteY78" fmla="*/ 6610438 h 6857999"/>
              <a:gd name="connsiteX79" fmla="*/ 7628165 w 7807404"/>
              <a:gd name="connsiteY79" fmla="*/ 6640287 h 6857999"/>
              <a:gd name="connsiteX80" fmla="*/ 7631881 w 7807404"/>
              <a:gd name="connsiteY80" fmla="*/ 6643984 h 6857999"/>
              <a:gd name="connsiteX81" fmla="*/ 7630037 w 7807404"/>
              <a:gd name="connsiteY81" fmla="*/ 6686063 h 6857999"/>
              <a:gd name="connsiteX82" fmla="*/ 7632333 w 7807404"/>
              <a:gd name="connsiteY82" fmla="*/ 6685744 h 6857999"/>
              <a:gd name="connsiteX83" fmla="*/ 7641954 w 7807404"/>
              <a:gd name="connsiteY83" fmla="*/ 6693689 h 6857999"/>
              <a:gd name="connsiteX84" fmla="*/ 7655048 w 7807404"/>
              <a:gd name="connsiteY84" fmla="*/ 6710915 h 6857999"/>
              <a:gd name="connsiteX85" fmla="*/ 7713961 w 7807404"/>
              <a:gd name="connsiteY85" fmla="*/ 6739542 h 6857999"/>
              <a:gd name="connsiteX86" fmla="*/ 7712298 w 7807404"/>
              <a:gd name="connsiteY86" fmla="*/ 6783313 h 6857999"/>
              <a:gd name="connsiteX87" fmla="*/ 7713229 w 7807404"/>
              <a:gd name="connsiteY87" fmla="*/ 6791653 h 6857999"/>
              <a:gd name="connsiteX88" fmla="*/ 7713771 w 7807404"/>
              <a:gd name="connsiteY88" fmla="*/ 6791625 h 6857999"/>
              <a:gd name="connsiteX89" fmla="*/ 7715794 w 7807404"/>
              <a:gd name="connsiteY89" fmla="*/ 6800036 h 6857999"/>
              <a:gd name="connsiteX90" fmla="*/ 7714926 w 7807404"/>
              <a:gd name="connsiteY90" fmla="*/ 6806857 h 6857999"/>
              <a:gd name="connsiteX91" fmla="*/ 7716734 w 7807404"/>
              <a:gd name="connsiteY91" fmla="*/ 6823036 h 6857999"/>
              <a:gd name="connsiteX92" fmla="*/ 7720829 w 7807404"/>
              <a:gd name="connsiteY92" fmla="*/ 6827317 h 6857999"/>
              <a:gd name="connsiteX93" fmla="*/ 7791089 w 7807404"/>
              <a:gd name="connsiteY93" fmla="*/ 6843616 h 6857999"/>
              <a:gd name="connsiteX94" fmla="*/ 7807404 w 7807404"/>
              <a:gd name="connsiteY94" fmla="*/ 6857999 h 6857999"/>
              <a:gd name="connsiteX95" fmla="*/ 2910541 w 7807404"/>
              <a:gd name="connsiteY95" fmla="*/ 6857999 h 6857999"/>
              <a:gd name="connsiteX96" fmla="*/ 737233 w 7807404"/>
              <a:gd name="connsiteY96" fmla="*/ 6857999 h 6857999"/>
              <a:gd name="connsiteX97" fmla="*/ 0 w 7807404"/>
              <a:gd name="connsiteY97" fmla="*/ 6857999 h 6857999"/>
              <a:gd name="connsiteX98" fmla="*/ 0 w 7807404"/>
              <a:gd name="connsiteY98" fmla="*/ 1 h 6857999"/>
              <a:gd name="connsiteX99" fmla="*/ 737233 w 7807404"/>
              <a:gd name="connsiteY99" fmla="*/ 1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20122 w 7807404"/>
              <a:gd name="connsiteY39" fmla="*/ 341752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7012732 w 7807404"/>
              <a:gd name="connsiteY38" fmla="*/ 3410524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32049 w 7807404"/>
              <a:gd name="connsiteY25" fmla="*/ 251790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21988 w 7807404"/>
              <a:gd name="connsiteY56" fmla="*/ 4534160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85168 w 7807404"/>
              <a:gd name="connsiteY61" fmla="*/ 4861231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80751 w 7807404"/>
              <a:gd name="connsiteY7" fmla="*/ 466831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6197 w 7807404"/>
              <a:gd name="connsiteY10" fmla="*/ 969067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40327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9155 w 7807404"/>
              <a:gd name="connsiteY22" fmla="*/ 1680626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53891 w 7807404"/>
              <a:gd name="connsiteY23" fmla="*/ 1891474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63251 w 7807404"/>
              <a:gd name="connsiteY24" fmla="*/ 2235939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27025 w 7807404"/>
              <a:gd name="connsiteY25" fmla="*/ 2477715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97633 w 7807404"/>
              <a:gd name="connsiteY6" fmla="*/ 406164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65678 w 7807404"/>
              <a:gd name="connsiteY7" fmla="*/ 481903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614217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655048 w 7807404"/>
              <a:gd name="connsiteY83" fmla="*/ 6710915 h 6857999"/>
              <a:gd name="connsiteX84" fmla="*/ 7713961 w 7807404"/>
              <a:gd name="connsiteY84" fmla="*/ 6739542 h 6857999"/>
              <a:gd name="connsiteX85" fmla="*/ 7712298 w 7807404"/>
              <a:gd name="connsiteY85" fmla="*/ 6783313 h 6857999"/>
              <a:gd name="connsiteX86" fmla="*/ 7713229 w 7807404"/>
              <a:gd name="connsiteY86" fmla="*/ 6791653 h 6857999"/>
              <a:gd name="connsiteX87" fmla="*/ 7713771 w 7807404"/>
              <a:gd name="connsiteY87" fmla="*/ 6791625 h 6857999"/>
              <a:gd name="connsiteX88" fmla="*/ 7715794 w 7807404"/>
              <a:gd name="connsiteY88" fmla="*/ 6800036 h 6857999"/>
              <a:gd name="connsiteX89" fmla="*/ 7714926 w 7807404"/>
              <a:gd name="connsiteY89" fmla="*/ 6806857 h 6857999"/>
              <a:gd name="connsiteX90" fmla="*/ 7716734 w 7807404"/>
              <a:gd name="connsiteY90" fmla="*/ 6823036 h 6857999"/>
              <a:gd name="connsiteX91" fmla="*/ 7720829 w 7807404"/>
              <a:gd name="connsiteY91" fmla="*/ 6827317 h 6857999"/>
              <a:gd name="connsiteX92" fmla="*/ 7791089 w 7807404"/>
              <a:gd name="connsiteY92" fmla="*/ 6843616 h 6857999"/>
              <a:gd name="connsiteX93" fmla="*/ 7807404 w 7807404"/>
              <a:gd name="connsiteY93" fmla="*/ 6857999 h 6857999"/>
              <a:gd name="connsiteX94" fmla="*/ 2910541 w 7807404"/>
              <a:gd name="connsiteY94" fmla="*/ 6857999 h 6857999"/>
              <a:gd name="connsiteX95" fmla="*/ 737233 w 7807404"/>
              <a:gd name="connsiteY95" fmla="*/ 6857999 h 6857999"/>
              <a:gd name="connsiteX96" fmla="*/ 0 w 7807404"/>
              <a:gd name="connsiteY96" fmla="*/ 6857999 h 6857999"/>
              <a:gd name="connsiteX97" fmla="*/ 0 w 7807404"/>
              <a:gd name="connsiteY97" fmla="*/ 1 h 6857999"/>
              <a:gd name="connsiteX98" fmla="*/ 737233 w 7807404"/>
              <a:gd name="connsiteY98" fmla="*/ 1 h 6857999"/>
              <a:gd name="connsiteX99" fmla="*/ 737233 w 7807404"/>
              <a:gd name="connsiteY9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641954 w 7807404"/>
              <a:gd name="connsiteY82" fmla="*/ 6693689 h 6857999"/>
              <a:gd name="connsiteX83" fmla="*/ 7713961 w 7807404"/>
              <a:gd name="connsiteY83" fmla="*/ 6739542 h 6857999"/>
              <a:gd name="connsiteX84" fmla="*/ 7712298 w 7807404"/>
              <a:gd name="connsiteY84" fmla="*/ 6783313 h 6857999"/>
              <a:gd name="connsiteX85" fmla="*/ 7713229 w 7807404"/>
              <a:gd name="connsiteY85" fmla="*/ 6791653 h 6857999"/>
              <a:gd name="connsiteX86" fmla="*/ 7713771 w 7807404"/>
              <a:gd name="connsiteY86" fmla="*/ 6791625 h 6857999"/>
              <a:gd name="connsiteX87" fmla="*/ 7715794 w 7807404"/>
              <a:gd name="connsiteY87" fmla="*/ 6800036 h 6857999"/>
              <a:gd name="connsiteX88" fmla="*/ 7714926 w 7807404"/>
              <a:gd name="connsiteY88" fmla="*/ 6806857 h 6857999"/>
              <a:gd name="connsiteX89" fmla="*/ 7716734 w 7807404"/>
              <a:gd name="connsiteY89" fmla="*/ 6823036 h 6857999"/>
              <a:gd name="connsiteX90" fmla="*/ 7720829 w 7807404"/>
              <a:gd name="connsiteY90" fmla="*/ 6827317 h 6857999"/>
              <a:gd name="connsiteX91" fmla="*/ 7791089 w 7807404"/>
              <a:gd name="connsiteY91" fmla="*/ 6843616 h 6857999"/>
              <a:gd name="connsiteX92" fmla="*/ 7807404 w 7807404"/>
              <a:gd name="connsiteY92" fmla="*/ 6857999 h 6857999"/>
              <a:gd name="connsiteX93" fmla="*/ 2910541 w 7807404"/>
              <a:gd name="connsiteY93" fmla="*/ 6857999 h 6857999"/>
              <a:gd name="connsiteX94" fmla="*/ 737233 w 7807404"/>
              <a:gd name="connsiteY94" fmla="*/ 6857999 h 6857999"/>
              <a:gd name="connsiteX95" fmla="*/ 0 w 7807404"/>
              <a:gd name="connsiteY95" fmla="*/ 6857999 h 6857999"/>
              <a:gd name="connsiteX96" fmla="*/ 0 w 7807404"/>
              <a:gd name="connsiteY96" fmla="*/ 1 h 6857999"/>
              <a:gd name="connsiteX97" fmla="*/ 737233 w 7807404"/>
              <a:gd name="connsiteY97" fmla="*/ 1 h 6857999"/>
              <a:gd name="connsiteX98" fmla="*/ 737233 w 7807404"/>
              <a:gd name="connsiteY98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632333 w 7807404"/>
              <a:gd name="connsiteY81" fmla="*/ 6685744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630037 w 7807404"/>
              <a:gd name="connsiteY80" fmla="*/ 6686063 h 6857999"/>
              <a:gd name="connsiteX81" fmla="*/ 7703817 w 7807404"/>
              <a:gd name="connsiteY81" fmla="*/ 6673830 h 6857999"/>
              <a:gd name="connsiteX82" fmla="*/ 7713961 w 7807404"/>
              <a:gd name="connsiteY82" fmla="*/ 6739542 h 6857999"/>
              <a:gd name="connsiteX83" fmla="*/ 7712298 w 7807404"/>
              <a:gd name="connsiteY83" fmla="*/ 6783313 h 6857999"/>
              <a:gd name="connsiteX84" fmla="*/ 7713229 w 7807404"/>
              <a:gd name="connsiteY84" fmla="*/ 6791653 h 6857999"/>
              <a:gd name="connsiteX85" fmla="*/ 7713771 w 7807404"/>
              <a:gd name="connsiteY85" fmla="*/ 6791625 h 6857999"/>
              <a:gd name="connsiteX86" fmla="*/ 7715794 w 7807404"/>
              <a:gd name="connsiteY86" fmla="*/ 6800036 h 6857999"/>
              <a:gd name="connsiteX87" fmla="*/ 7714926 w 7807404"/>
              <a:gd name="connsiteY87" fmla="*/ 6806857 h 6857999"/>
              <a:gd name="connsiteX88" fmla="*/ 7716734 w 7807404"/>
              <a:gd name="connsiteY88" fmla="*/ 6823036 h 6857999"/>
              <a:gd name="connsiteX89" fmla="*/ 7720829 w 7807404"/>
              <a:gd name="connsiteY89" fmla="*/ 6827317 h 6857999"/>
              <a:gd name="connsiteX90" fmla="*/ 7791089 w 7807404"/>
              <a:gd name="connsiteY90" fmla="*/ 6843616 h 6857999"/>
              <a:gd name="connsiteX91" fmla="*/ 7807404 w 7807404"/>
              <a:gd name="connsiteY91" fmla="*/ 6857999 h 6857999"/>
              <a:gd name="connsiteX92" fmla="*/ 2910541 w 7807404"/>
              <a:gd name="connsiteY92" fmla="*/ 6857999 h 6857999"/>
              <a:gd name="connsiteX93" fmla="*/ 737233 w 7807404"/>
              <a:gd name="connsiteY93" fmla="*/ 6857999 h 6857999"/>
              <a:gd name="connsiteX94" fmla="*/ 0 w 7807404"/>
              <a:gd name="connsiteY94" fmla="*/ 6857999 h 6857999"/>
              <a:gd name="connsiteX95" fmla="*/ 0 w 7807404"/>
              <a:gd name="connsiteY95" fmla="*/ 1 h 6857999"/>
              <a:gd name="connsiteX96" fmla="*/ 737233 w 7807404"/>
              <a:gd name="connsiteY96" fmla="*/ 1 h 6857999"/>
              <a:gd name="connsiteX97" fmla="*/ 737233 w 7807404"/>
              <a:gd name="connsiteY97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31881 w 7807404"/>
              <a:gd name="connsiteY79" fmla="*/ 6643984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20829 w 7807404"/>
              <a:gd name="connsiteY88" fmla="*/ 6827317 h 6857999"/>
              <a:gd name="connsiteX89" fmla="*/ 7791089 w 7807404"/>
              <a:gd name="connsiteY89" fmla="*/ 6843616 h 6857999"/>
              <a:gd name="connsiteX90" fmla="*/ 7807404 w 7807404"/>
              <a:gd name="connsiteY90" fmla="*/ 6857999 h 6857999"/>
              <a:gd name="connsiteX91" fmla="*/ 2910541 w 7807404"/>
              <a:gd name="connsiteY91" fmla="*/ 6857999 h 6857999"/>
              <a:gd name="connsiteX92" fmla="*/ 737233 w 7807404"/>
              <a:gd name="connsiteY92" fmla="*/ 6857999 h 6857999"/>
              <a:gd name="connsiteX93" fmla="*/ 0 w 7807404"/>
              <a:gd name="connsiteY93" fmla="*/ 6857999 h 6857999"/>
              <a:gd name="connsiteX94" fmla="*/ 0 w 7807404"/>
              <a:gd name="connsiteY94" fmla="*/ 1 h 6857999"/>
              <a:gd name="connsiteX95" fmla="*/ 737233 w 7807404"/>
              <a:gd name="connsiteY95" fmla="*/ 1 h 6857999"/>
              <a:gd name="connsiteX96" fmla="*/ 737233 w 7807404"/>
              <a:gd name="connsiteY96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16734 w 7807404"/>
              <a:gd name="connsiteY87" fmla="*/ 6823036 h 6857999"/>
              <a:gd name="connsiteX88" fmla="*/ 7791089 w 7807404"/>
              <a:gd name="connsiteY88" fmla="*/ 6843616 h 6857999"/>
              <a:gd name="connsiteX89" fmla="*/ 7807404 w 7807404"/>
              <a:gd name="connsiteY89" fmla="*/ 6857999 h 6857999"/>
              <a:gd name="connsiteX90" fmla="*/ 2910541 w 7807404"/>
              <a:gd name="connsiteY90" fmla="*/ 6857999 h 6857999"/>
              <a:gd name="connsiteX91" fmla="*/ 737233 w 7807404"/>
              <a:gd name="connsiteY91" fmla="*/ 6857999 h 6857999"/>
              <a:gd name="connsiteX92" fmla="*/ 0 w 7807404"/>
              <a:gd name="connsiteY92" fmla="*/ 6857999 h 6857999"/>
              <a:gd name="connsiteX93" fmla="*/ 0 w 7807404"/>
              <a:gd name="connsiteY93" fmla="*/ 1 h 6857999"/>
              <a:gd name="connsiteX94" fmla="*/ 737233 w 7807404"/>
              <a:gd name="connsiteY94" fmla="*/ 1 h 6857999"/>
              <a:gd name="connsiteX95" fmla="*/ 737233 w 7807404"/>
              <a:gd name="connsiteY95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14926 w 7807404"/>
              <a:gd name="connsiteY86" fmla="*/ 6806857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15794 w 7807404"/>
              <a:gd name="connsiteY85" fmla="*/ 6800036 h 6857999"/>
              <a:gd name="connsiteX86" fmla="*/ 7762582 w 7807404"/>
              <a:gd name="connsiteY86" fmla="*/ 6800900 h 6857999"/>
              <a:gd name="connsiteX87" fmla="*/ 7791089 w 7807404"/>
              <a:gd name="connsiteY87" fmla="*/ 6843616 h 6857999"/>
              <a:gd name="connsiteX88" fmla="*/ 7807404 w 7807404"/>
              <a:gd name="connsiteY88" fmla="*/ 6857999 h 6857999"/>
              <a:gd name="connsiteX89" fmla="*/ 2910541 w 7807404"/>
              <a:gd name="connsiteY89" fmla="*/ 6857999 h 6857999"/>
              <a:gd name="connsiteX90" fmla="*/ 737233 w 7807404"/>
              <a:gd name="connsiteY90" fmla="*/ 6857999 h 6857999"/>
              <a:gd name="connsiteX91" fmla="*/ 0 w 7807404"/>
              <a:gd name="connsiteY91" fmla="*/ 6857999 h 6857999"/>
              <a:gd name="connsiteX92" fmla="*/ 0 w 7807404"/>
              <a:gd name="connsiteY92" fmla="*/ 1 h 6857999"/>
              <a:gd name="connsiteX93" fmla="*/ 737233 w 7807404"/>
              <a:gd name="connsiteY93" fmla="*/ 1 h 6857999"/>
              <a:gd name="connsiteX94" fmla="*/ 737233 w 7807404"/>
              <a:gd name="connsiteY94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13771 w 7807404"/>
              <a:gd name="connsiteY84" fmla="*/ 6791625 h 6857999"/>
              <a:gd name="connsiteX85" fmla="*/ 7762582 w 7807404"/>
              <a:gd name="connsiteY85" fmla="*/ 6800900 h 6857999"/>
              <a:gd name="connsiteX86" fmla="*/ 7791089 w 7807404"/>
              <a:gd name="connsiteY86" fmla="*/ 6843616 h 6857999"/>
              <a:gd name="connsiteX87" fmla="*/ 7807404 w 7807404"/>
              <a:gd name="connsiteY87" fmla="*/ 6857999 h 6857999"/>
              <a:gd name="connsiteX88" fmla="*/ 2910541 w 7807404"/>
              <a:gd name="connsiteY88" fmla="*/ 6857999 h 6857999"/>
              <a:gd name="connsiteX89" fmla="*/ 737233 w 7807404"/>
              <a:gd name="connsiteY89" fmla="*/ 6857999 h 6857999"/>
              <a:gd name="connsiteX90" fmla="*/ 0 w 7807404"/>
              <a:gd name="connsiteY90" fmla="*/ 6857999 h 6857999"/>
              <a:gd name="connsiteX91" fmla="*/ 0 w 7807404"/>
              <a:gd name="connsiteY91" fmla="*/ 1 h 6857999"/>
              <a:gd name="connsiteX92" fmla="*/ 737233 w 7807404"/>
              <a:gd name="connsiteY92" fmla="*/ 1 h 6857999"/>
              <a:gd name="connsiteX93" fmla="*/ 737233 w 7807404"/>
              <a:gd name="connsiteY93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13229 w 7807404"/>
              <a:gd name="connsiteY83" fmla="*/ 6791653 h 6857999"/>
              <a:gd name="connsiteX84" fmla="*/ 7762582 w 7807404"/>
              <a:gd name="connsiteY84" fmla="*/ 6800900 h 6857999"/>
              <a:gd name="connsiteX85" fmla="*/ 7791089 w 7807404"/>
              <a:gd name="connsiteY85" fmla="*/ 6843616 h 6857999"/>
              <a:gd name="connsiteX86" fmla="*/ 7807404 w 7807404"/>
              <a:gd name="connsiteY86" fmla="*/ 6857999 h 6857999"/>
              <a:gd name="connsiteX87" fmla="*/ 2910541 w 7807404"/>
              <a:gd name="connsiteY87" fmla="*/ 6857999 h 6857999"/>
              <a:gd name="connsiteX88" fmla="*/ 737233 w 7807404"/>
              <a:gd name="connsiteY88" fmla="*/ 6857999 h 6857999"/>
              <a:gd name="connsiteX89" fmla="*/ 0 w 7807404"/>
              <a:gd name="connsiteY89" fmla="*/ 6857999 h 6857999"/>
              <a:gd name="connsiteX90" fmla="*/ 0 w 7807404"/>
              <a:gd name="connsiteY90" fmla="*/ 1 h 6857999"/>
              <a:gd name="connsiteX91" fmla="*/ 737233 w 7807404"/>
              <a:gd name="connsiteY91" fmla="*/ 1 h 6857999"/>
              <a:gd name="connsiteX92" fmla="*/ 737233 w 7807404"/>
              <a:gd name="connsiteY92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12298 w 7807404"/>
              <a:gd name="connsiteY82" fmla="*/ 6783313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28165 w 7807404"/>
              <a:gd name="connsiteY78" fmla="*/ 6640287 h 6857999"/>
              <a:gd name="connsiteX79" fmla="*/ 7679537 w 7807404"/>
              <a:gd name="connsiteY79" fmla="*/ 6620156 h 6857999"/>
              <a:gd name="connsiteX80" fmla="*/ 7703817 w 7807404"/>
              <a:gd name="connsiteY80" fmla="*/ 6673830 h 6857999"/>
              <a:gd name="connsiteX81" fmla="*/ 7713961 w 7807404"/>
              <a:gd name="connsiteY81" fmla="*/ 6739542 h 6857999"/>
              <a:gd name="connsiteX82" fmla="*/ 7742083 w 7807404"/>
              <a:gd name="connsiteY82" fmla="*/ 6765442 h 6857999"/>
              <a:gd name="connsiteX83" fmla="*/ 7762582 w 7807404"/>
              <a:gd name="connsiteY83" fmla="*/ 6800900 h 6857999"/>
              <a:gd name="connsiteX84" fmla="*/ 7791089 w 7807404"/>
              <a:gd name="connsiteY84" fmla="*/ 6843616 h 6857999"/>
              <a:gd name="connsiteX85" fmla="*/ 7807404 w 7807404"/>
              <a:gd name="connsiteY85" fmla="*/ 6857999 h 6857999"/>
              <a:gd name="connsiteX86" fmla="*/ 2910541 w 7807404"/>
              <a:gd name="connsiteY86" fmla="*/ 6857999 h 6857999"/>
              <a:gd name="connsiteX87" fmla="*/ 737233 w 7807404"/>
              <a:gd name="connsiteY87" fmla="*/ 6857999 h 6857999"/>
              <a:gd name="connsiteX88" fmla="*/ 0 w 7807404"/>
              <a:gd name="connsiteY88" fmla="*/ 6857999 h 6857999"/>
              <a:gd name="connsiteX89" fmla="*/ 0 w 7807404"/>
              <a:gd name="connsiteY89" fmla="*/ 1 h 6857999"/>
              <a:gd name="connsiteX90" fmla="*/ 737233 w 7807404"/>
              <a:gd name="connsiteY90" fmla="*/ 1 h 6857999"/>
              <a:gd name="connsiteX91" fmla="*/ 737233 w 7807404"/>
              <a:gd name="connsiteY91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04982 w 7807404"/>
              <a:gd name="connsiteY54" fmla="*/ 4415915 h 6857999"/>
              <a:gd name="connsiteX55" fmla="*/ 7050435 w 7807404"/>
              <a:gd name="connsiteY55" fmla="*/ 4479913 h 6857999"/>
              <a:gd name="connsiteX56" fmla="*/ 7106916 w 7807404"/>
              <a:gd name="connsiteY56" fmla="*/ 4549233 h 6857999"/>
              <a:gd name="connsiteX57" fmla="*/ 7173289 w 7807404"/>
              <a:gd name="connsiteY57" fmla="*/ 4634254 h 6857999"/>
              <a:gd name="connsiteX58" fmla="*/ 7188878 w 7807404"/>
              <a:gd name="connsiteY58" fmla="*/ 4672371 h 6857999"/>
              <a:gd name="connsiteX59" fmla="*/ 7226673 w 7807404"/>
              <a:gd name="connsiteY59" fmla="*/ 4796523 h 6857999"/>
              <a:gd name="connsiteX60" fmla="*/ 7240375 w 7807404"/>
              <a:gd name="connsiteY60" fmla="*/ 4838614 h 6857999"/>
              <a:gd name="connsiteX61" fmla="*/ 7270096 w 7807404"/>
              <a:gd name="connsiteY61" fmla="*/ 4896400 h 6857999"/>
              <a:gd name="connsiteX62" fmla="*/ 7298142 w 7807404"/>
              <a:gd name="connsiteY62" fmla="*/ 4993732 h 6857999"/>
              <a:gd name="connsiteX63" fmla="*/ 7322875 w 7807404"/>
              <a:gd name="connsiteY63" fmla="*/ 5208172 h 6857999"/>
              <a:gd name="connsiteX64" fmla="*/ 7342672 w 7807404"/>
              <a:gd name="connsiteY64" fmla="*/ 5255191 h 6857999"/>
              <a:gd name="connsiteX65" fmla="*/ 7321006 w 7807404"/>
              <a:gd name="connsiteY65" fmla="*/ 5337537 h 6857999"/>
              <a:gd name="connsiteX66" fmla="*/ 7360096 w 7807404"/>
              <a:gd name="connsiteY66" fmla="*/ 5418522 h 6857999"/>
              <a:gd name="connsiteX67" fmla="*/ 7400954 w 7807404"/>
              <a:gd name="connsiteY67" fmla="*/ 5473319 h 6857999"/>
              <a:gd name="connsiteX68" fmla="*/ 7418953 w 7807404"/>
              <a:gd name="connsiteY68" fmla="*/ 5506769 h 6857999"/>
              <a:gd name="connsiteX69" fmla="*/ 7437497 w 7807404"/>
              <a:gd name="connsiteY69" fmla="*/ 5528086 h 6857999"/>
              <a:gd name="connsiteX70" fmla="*/ 7472839 w 7807404"/>
              <a:gd name="connsiteY70" fmla="*/ 5722307 h 6857999"/>
              <a:gd name="connsiteX71" fmla="*/ 7520312 w 7807404"/>
              <a:gd name="connsiteY71" fmla="*/ 5848020 h 6857999"/>
              <a:gd name="connsiteX72" fmla="*/ 7546603 w 7807404"/>
              <a:gd name="connsiteY72" fmla="*/ 5895435 h 6857999"/>
              <a:gd name="connsiteX73" fmla="*/ 7574370 w 7807404"/>
              <a:gd name="connsiteY73" fmla="*/ 6116987 h 6857999"/>
              <a:gd name="connsiteX74" fmla="*/ 7588278 w 7807404"/>
              <a:gd name="connsiteY74" fmla="*/ 6239240 h 6857999"/>
              <a:gd name="connsiteX75" fmla="*/ 7651779 w 7807404"/>
              <a:gd name="connsiteY75" fmla="*/ 6536040 h 6857999"/>
              <a:gd name="connsiteX76" fmla="*/ 7634970 w 7807404"/>
              <a:gd name="connsiteY76" fmla="*/ 6596308 h 6857999"/>
              <a:gd name="connsiteX77" fmla="*/ 7634433 w 7807404"/>
              <a:gd name="connsiteY77" fmla="*/ 6610438 h 6857999"/>
              <a:gd name="connsiteX78" fmla="*/ 7679537 w 7807404"/>
              <a:gd name="connsiteY78" fmla="*/ 6620156 h 6857999"/>
              <a:gd name="connsiteX79" fmla="*/ 7703817 w 7807404"/>
              <a:gd name="connsiteY79" fmla="*/ 6673830 h 6857999"/>
              <a:gd name="connsiteX80" fmla="*/ 7713961 w 7807404"/>
              <a:gd name="connsiteY80" fmla="*/ 6739542 h 6857999"/>
              <a:gd name="connsiteX81" fmla="*/ 7742083 w 7807404"/>
              <a:gd name="connsiteY81" fmla="*/ 6765442 h 6857999"/>
              <a:gd name="connsiteX82" fmla="*/ 7762582 w 7807404"/>
              <a:gd name="connsiteY82" fmla="*/ 6800900 h 6857999"/>
              <a:gd name="connsiteX83" fmla="*/ 7791089 w 7807404"/>
              <a:gd name="connsiteY83" fmla="*/ 6843616 h 6857999"/>
              <a:gd name="connsiteX84" fmla="*/ 7807404 w 7807404"/>
              <a:gd name="connsiteY84" fmla="*/ 6857999 h 6857999"/>
              <a:gd name="connsiteX85" fmla="*/ 2910541 w 7807404"/>
              <a:gd name="connsiteY85" fmla="*/ 6857999 h 6857999"/>
              <a:gd name="connsiteX86" fmla="*/ 737233 w 7807404"/>
              <a:gd name="connsiteY86" fmla="*/ 6857999 h 6857999"/>
              <a:gd name="connsiteX87" fmla="*/ 0 w 7807404"/>
              <a:gd name="connsiteY87" fmla="*/ 6857999 h 6857999"/>
              <a:gd name="connsiteX88" fmla="*/ 0 w 7807404"/>
              <a:gd name="connsiteY88" fmla="*/ 1 h 6857999"/>
              <a:gd name="connsiteX89" fmla="*/ 737233 w 7807404"/>
              <a:gd name="connsiteY89" fmla="*/ 1 h 6857999"/>
              <a:gd name="connsiteX90" fmla="*/ 737233 w 7807404"/>
              <a:gd name="connsiteY90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6993908 w 7807404"/>
              <a:gd name="connsiteY53" fmla="*/ 4388524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6981187 w 7807404"/>
              <a:gd name="connsiteY51" fmla="*/ 4327914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23693 w 7807404"/>
              <a:gd name="connsiteY53" fmla="*/ 4406395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6996887 w 7807404"/>
              <a:gd name="connsiteY52" fmla="*/ 4375181 h 6857999"/>
              <a:gd name="connsiteX53" fmla="*/ 7041564 w 7807404"/>
              <a:gd name="connsiteY53" fmla="*/ 4376610 h 6857999"/>
              <a:gd name="connsiteX54" fmla="*/ 7050435 w 7807404"/>
              <a:gd name="connsiteY54" fmla="*/ 4479913 h 6857999"/>
              <a:gd name="connsiteX55" fmla="*/ 7106916 w 7807404"/>
              <a:gd name="connsiteY55" fmla="*/ 4549233 h 6857999"/>
              <a:gd name="connsiteX56" fmla="*/ 7173289 w 7807404"/>
              <a:gd name="connsiteY56" fmla="*/ 4634254 h 6857999"/>
              <a:gd name="connsiteX57" fmla="*/ 7188878 w 7807404"/>
              <a:gd name="connsiteY57" fmla="*/ 4672371 h 6857999"/>
              <a:gd name="connsiteX58" fmla="*/ 7226673 w 7807404"/>
              <a:gd name="connsiteY58" fmla="*/ 4796523 h 6857999"/>
              <a:gd name="connsiteX59" fmla="*/ 7240375 w 7807404"/>
              <a:gd name="connsiteY59" fmla="*/ 4838614 h 6857999"/>
              <a:gd name="connsiteX60" fmla="*/ 7270096 w 7807404"/>
              <a:gd name="connsiteY60" fmla="*/ 4896400 h 6857999"/>
              <a:gd name="connsiteX61" fmla="*/ 7298142 w 7807404"/>
              <a:gd name="connsiteY61" fmla="*/ 4993732 h 6857999"/>
              <a:gd name="connsiteX62" fmla="*/ 7322875 w 7807404"/>
              <a:gd name="connsiteY62" fmla="*/ 5208172 h 6857999"/>
              <a:gd name="connsiteX63" fmla="*/ 7342672 w 7807404"/>
              <a:gd name="connsiteY63" fmla="*/ 5255191 h 6857999"/>
              <a:gd name="connsiteX64" fmla="*/ 7321006 w 7807404"/>
              <a:gd name="connsiteY64" fmla="*/ 5337537 h 6857999"/>
              <a:gd name="connsiteX65" fmla="*/ 7360096 w 7807404"/>
              <a:gd name="connsiteY65" fmla="*/ 5418522 h 6857999"/>
              <a:gd name="connsiteX66" fmla="*/ 7400954 w 7807404"/>
              <a:gd name="connsiteY66" fmla="*/ 5473319 h 6857999"/>
              <a:gd name="connsiteX67" fmla="*/ 7418953 w 7807404"/>
              <a:gd name="connsiteY67" fmla="*/ 5506769 h 6857999"/>
              <a:gd name="connsiteX68" fmla="*/ 7437497 w 7807404"/>
              <a:gd name="connsiteY68" fmla="*/ 5528086 h 6857999"/>
              <a:gd name="connsiteX69" fmla="*/ 7472839 w 7807404"/>
              <a:gd name="connsiteY69" fmla="*/ 5722307 h 6857999"/>
              <a:gd name="connsiteX70" fmla="*/ 7520312 w 7807404"/>
              <a:gd name="connsiteY70" fmla="*/ 5848020 h 6857999"/>
              <a:gd name="connsiteX71" fmla="*/ 7546603 w 7807404"/>
              <a:gd name="connsiteY71" fmla="*/ 5895435 h 6857999"/>
              <a:gd name="connsiteX72" fmla="*/ 7574370 w 7807404"/>
              <a:gd name="connsiteY72" fmla="*/ 6116987 h 6857999"/>
              <a:gd name="connsiteX73" fmla="*/ 7588278 w 7807404"/>
              <a:gd name="connsiteY73" fmla="*/ 6239240 h 6857999"/>
              <a:gd name="connsiteX74" fmla="*/ 7651779 w 7807404"/>
              <a:gd name="connsiteY74" fmla="*/ 6536040 h 6857999"/>
              <a:gd name="connsiteX75" fmla="*/ 7634970 w 7807404"/>
              <a:gd name="connsiteY75" fmla="*/ 6596308 h 6857999"/>
              <a:gd name="connsiteX76" fmla="*/ 7634433 w 7807404"/>
              <a:gd name="connsiteY76" fmla="*/ 6610438 h 6857999"/>
              <a:gd name="connsiteX77" fmla="*/ 7679537 w 7807404"/>
              <a:gd name="connsiteY77" fmla="*/ 6620156 h 6857999"/>
              <a:gd name="connsiteX78" fmla="*/ 7703817 w 7807404"/>
              <a:gd name="connsiteY78" fmla="*/ 6673830 h 6857999"/>
              <a:gd name="connsiteX79" fmla="*/ 7713961 w 7807404"/>
              <a:gd name="connsiteY79" fmla="*/ 6739542 h 6857999"/>
              <a:gd name="connsiteX80" fmla="*/ 7742083 w 7807404"/>
              <a:gd name="connsiteY80" fmla="*/ 6765442 h 6857999"/>
              <a:gd name="connsiteX81" fmla="*/ 7762582 w 7807404"/>
              <a:gd name="connsiteY81" fmla="*/ 6800900 h 6857999"/>
              <a:gd name="connsiteX82" fmla="*/ 7791089 w 7807404"/>
              <a:gd name="connsiteY82" fmla="*/ 6843616 h 6857999"/>
              <a:gd name="connsiteX83" fmla="*/ 7807404 w 7807404"/>
              <a:gd name="connsiteY83" fmla="*/ 6857999 h 6857999"/>
              <a:gd name="connsiteX84" fmla="*/ 2910541 w 7807404"/>
              <a:gd name="connsiteY84" fmla="*/ 6857999 h 6857999"/>
              <a:gd name="connsiteX85" fmla="*/ 737233 w 7807404"/>
              <a:gd name="connsiteY85" fmla="*/ 6857999 h 6857999"/>
              <a:gd name="connsiteX86" fmla="*/ 0 w 7807404"/>
              <a:gd name="connsiteY86" fmla="*/ 6857999 h 6857999"/>
              <a:gd name="connsiteX87" fmla="*/ 0 w 7807404"/>
              <a:gd name="connsiteY87" fmla="*/ 1 h 6857999"/>
              <a:gd name="connsiteX88" fmla="*/ 737233 w 7807404"/>
              <a:gd name="connsiteY88" fmla="*/ 1 h 6857999"/>
              <a:gd name="connsiteX89" fmla="*/ 737233 w 7807404"/>
              <a:gd name="connsiteY89" fmla="*/ 0 h 6857999"/>
              <a:gd name="connsiteX0" fmla="*/ 737233 w 7807404"/>
              <a:gd name="connsiteY0" fmla="*/ 0 h 6857999"/>
              <a:gd name="connsiteX1" fmla="*/ 7401738 w 7807404"/>
              <a:gd name="connsiteY1" fmla="*/ 0 h 6857999"/>
              <a:gd name="connsiteX2" fmla="*/ 7401276 w 7807404"/>
              <a:gd name="connsiteY2" fmla="*/ 1038 h 6857999"/>
              <a:gd name="connsiteX3" fmla="*/ 7411981 w 7807404"/>
              <a:gd name="connsiteY3" fmla="*/ 22134 h 6857999"/>
              <a:gd name="connsiteX4" fmla="*/ 7413848 w 7807404"/>
              <a:gd name="connsiteY4" fmla="*/ 51691 h 6857999"/>
              <a:gd name="connsiteX5" fmla="*/ 7385053 w 7807404"/>
              <a:gd name="connsiteY5" fmla="*/ 226336 h 6857999"/>
              <a:gd name="connsiteX6" fmla="*/ 7382560 w 7807404"/>
              <a:gd name="connsiteY6" fmla="*/ 360946 h 6857999"/>
              <a:gd name="connsiteX7" fmla="*/ 7350606 w 7807404"/>
              <a:gd name="connsiteY7" fmla="*/ 461806 h 6857999"/>
              <a:gd name="connsiteX8" fmla="*/ 7325584 w 7807404"/>
              <a:gd name="connsiteY8" fmla="*/ 584071 h 6857999"/>
              <a:gd name="connsiteX9" fmla="*/ 7209500 w 7807404"/>
              <a:gd name="connsiteY9" fmla="*/ 815815 h 6857999"/>
              <a:gd name="connsiteX10" fmla="*/ 7151173 w 7807404"/>
              <a:gd name="connsiteY10" fmla="*/ 938922 h 6857999"/>
              <a:gd name="connsiteX11" fmla="*/ 7115206 w 7807404"/>
              <a:gd name="connsiteY11" fmla="*/ 1019095 h 6857999"/>
              <a:gd name="connsiteX12" fmla="*/ 7081111 w 7807404"/>
              <a:gd name="connsiteY12" fmla="*/ 1074755 h 6857999"/>
              <a:gd name="connsiteX13" fmla="*/ 7005747 w 7807404"/>
              <a:gd name="connsiteY13" fmla="*/ 1281782 h 6857999"/>
              <a:gd name="connsiteX14" fmla="*/ 6969151 w 7807404"/>
              <a:gd name="connsiteY14" fmla="*/ 1451417 h 6857999"/>
              <a:gd name="connsiteX15" fmla="*/ 6951201 w 7807404"/>
              <a:gd name="connsiteY15" fmla="*/ 1490043 h 6857999"/>
              <a:gd name="connsiteX16" fmla="*/ 6954326 w 7807404"/>
              <a:gd name="connsiteY16" fmla="*/ 1497365 h 6857999"/>
              <a:gd name="connsiteX17" fmla="*/ 6956045 w 7807404"/>
              <a:gd name="connsiteY17" fmla="*/ 1498098 h 6857999"/>
              <a:gd name="connsiteX18" fmla="*/ 6937823 w 7807404"/>
              <a:gd name="connsiteY18" fmla="*/ 1612249 h 6857999"/>
              <a:gd name="connsiteX19" fmla="*/ 6937218 w 7807404"/>
              <a:gd name="connsiteY19" fmla="*/ 1637399 h 6857999"/>
              <a:gd name="connsiteX20" fmla="*/ 6938799 w 7807404"/>
              <a:gd name="connsiteY20" fmla="*/ 1640074 h 6857999"/>
              <a:gd name="connsiteX21" fmla="*/ 6932154 w 7807404"/>
              <a:gd name="connsiteY21" fmla="*/ 1661611 h 6857999"/>
              <a:gd name="connsiteX22" fmla="*/ 6914131 w 7807404"/>
              <a:gd name="connsiteY22" fmla="*/ 1700723 h 6857999"/>
              <a:gd name="connsiteX23" fmla="*/ 6933794 w 7807404"/>
              <a:gd name="connsiteY23" fmla="*/ 1901522 h 6857999"/>
              <a:gd name="connsiteX24" fmla="*/ 6953202 w 7807404"/>
              <a:gd name="connsiteY24" fmla="*/ 2210818 h 6857999"/>
              <a:gd name="connsiteX25" fmla="*/ 6947122 w 7807404"/>
              <a:gd name="connsiteY25" fmla="*/ 2457618 h 6857999"/>
              <a:gd name="connsiteX26" fmla="*/ 6946239 w 7807404"/>
              <a:gd name="connsiteY26" fmla="*/ 2589494 h 6857999"/>
              <a:gd name="connsiteX27" fmla="*/ 6927926 w 7807404"/>
              <a:gd name="connsiteY27" fmla="*/ 2656505 h 6857999"/>
              <a:gd name="connsiteX28" fmla="*/ 6942720 w 7807404"/>
              <a:gd name="connsiteY28" fmla="*/ 2686012 h 6857999"/>
              <a:gd name="connsiteX29" fmla="*/ 6945228 w 7807404"/>
              <a:gd name="connsiteY29" fmla="*/ 2704186 h 6857999"/>
              <a:gd name="connsiteX30" fmla="*/ 6955127 w 7807404"/>
              <a:gd name="connsiteY30" fmla="*/ 2708117 h 6857999"/>
              <a:gd name="connsiteX31" fmla="*/ 6965487 w 7807404"/>
              <a:gd name="connsiteY31" fmla="*/ 2734616 h 6857999"/>
              <a:gd name="connsiteX32" fmla="*/ 6967536 w 7807404"/>
              <a:gd name="connsiteY32" fmla="*/ 2768400 h 6857999"/>
              <a:gd name="connsiteX33" fmla="*/ 6966999 w 7807404"/>
              <a:gd name="connsiteY33" fmla="*/ 2930098 h 6857999"/>
              <a:gd name="connsiteX34" fmla="*/ 6972540 w 7807404"/>
              <a:gd name="connsiteY34" fmla="*/ 3026188 h 6857999"/>
              <a:gd name="connsiteX35" fmla="*/ 6983856 w 7807404"/>
              <a:gd name="connsiteY35" fmla="*/ 3061666 h 6857999"/>
              <a:gd name="connsiteX36" fmla="*/ 6993463 w 7807404"/>
              <a:gd name="connsiteY36" fmla="*/ 3111897 h 6857999"/>
              <a:gd name="connsiteX37" fmla="*/ 7000936 w 7807404"/>
              <a:gd name="connsiteY37" fmla="*/ 3235495 h 6857999"/>
              <a:gd name="connsiteX38" fmla="*/ 6997660 w 7807404"/>
              <a:gd name="connsiteY38" fmla="*/ 3375355 h 6857999"/>
              <a:gd name="connsiteX39" fmla="*/ 7000025 w 7807404"/>
              <a:gd name="connsiteY39" fmla="*/ 3477815 h 6857999"/>
              <a:gd name="connsiteX40" fmla="*/ 6982022 w 7807404"/>
              <a:gd name="connsiteY40" fmla="*/ 3696746 h 6857999"/>
              <a:gd name="connsiteX41" fmla="*/ 6987385 w 7807404"/>
              <a:gd name="connsiteY41" fmla="*/ 3815651 h 6857999"/>
              <a:gd name="connsiteX42" fmla="*/ 6996939 w 7807404"/>
              <a:gd name="connsiteY42" fmla="*/ 3857058 h 6857999"/>
              <a:gd name="connsiteX43" fmla="*/ 7012470 w 7807404"/>
              <a:gd name="connsiteY43" fmla="*/ 3926486 h 6857999"/>
              <a:gd name="connsiteX44" fmla="*/ 7038860 w 7807404"/>
              <a:gd name="connsiteY44" fmla="*/ 3988495 h 6857999"/>
              <a:gd name="connsiteX45" fmla="*/ 7025357 w 7807404"/>
              <a:gd name="connsiteY45" fmla="*/ 4051442 h 6857999"/>
              <a:gd name="connsiteX46" fmla="*/ 7024708 w 7807404"/>
              <a:gd name="connsiteY46" fmla="*/ 4105625 h 6857999"/>
              <a:gd name="connsiteX47" fmla="*/ 7032013 w 7807404"/>
              <a:gd name="connsiteY47" fmla="*/ 4109626 h 6857999"/>
              <a:gd name="connsiteX48" fmla="*/ 7032673 w 7807404"/>
              <a:gd name="connsiteY48" fmla="*/ 4116557 h 6857999"/>
              <a:gd name="connsiteX49" fmla="*/ 7025240 w 7807404"/>
              <a:gd name="connsiteY49" fmla="*/ 4120637 h 6857999"/>
              <a:gd name="connsiteX50" fmla="*/ 7001151 w 7807404"/>
              <a:gd name="connsiteY50" fmla="*/ 4208493 h 6857999"/>
              <a:gd name="connsiteX51" fmla="*/ 7005015 w 7807404"/>
              <a:gd name="connsiteY51" fmla="*/ 4280258 h 6857999"/>
              <a:gd name="connsiteX52" fmla="*/ 7041564 w 7807404"/>
              <a:gd name="connsiteY52" fmla="*/ 4376610 h 6857999"/>
              <a:gd name="connsiteX53" fmla="*/ 7050435 w 7807404"/>
              <a:gd name="connsiteY53" fmla="*/ 4479913 h 6857999"/>
              <a:gd name="connsiteX54" fmla="*/ 7106916 w 7807404"/>
              <a:gd name="connsiteY54" fmla="*/ 4549233 h 6857999"/>
              <a:gd name="connsiteX55" fmla="*/ 7173289 w 7807404"/>
              <a:gd name="connsiteY55" fmla="*/ 4634254 h 6857999"/>
              <a:gd name="connsiteX56" fmla="*/ 7188878 w 7807404"/>
              <a:gd name="connsiteY56" fmla="*/ 4672371 h 6857999"/>
              <a:gd name="connsiteX57" fmla="*/ 7226673 w 7807404"/>
              <a:gd name="connsiteY57" fmla="*/ 4796523 h 6857999"/>
              <a:gd name="connsiteX58" fmla="*/ 7240375 w 7807404"/>
              <a:gd name="connsiteY58" fmla="*/ 4838614 h 6857999"/>
              <a:gd name="connsiteX59" fmla="*/ 7270096 w 7807404"/>
              <a:gd name="connsiteY59" fmla="*/ 4896400 h 6857999"/>
              <a:gd name="connsiteX60" fmla="*/ 7298142 w 7807404"/>
              <a:gd name="connsiteY60" fmla="*/ 4993732 h 6857999"/>
              <a:gd name="connsiteX61" fmla="*/ 7322875 w 7807404"/>
              <a:gd name="connsiteY61" fmla="*/ 5208172 h 6857999"/>
              <a:gd name="connsiteX62" fmla="*/ 7342672 w 7807404"/>
              <a:gd name="connsiteY62" fmla="*/ 5255191 h 6857999"/>
              <a:gd name="connsiteX63" fmla="*/ 7321006 w 7807404"/>
              <a:gd name="connsiteY63" fmla="*/ 5337537 h 6857999"/>
              <a:gd name="connsiteX64" fmla="*/ 7360096 w 7807404"/>
              <a:gd name="connsiteY64" fmla="*/ 5418522 h 6857999"/>
              <a:gd name="connsiteX65" fmla="*/ 7400954 w 7807404"/>
              <a:gd name="connsiteY65" fmla="*/ 5473319 h 6857999"/>
              <a:gd name="connsiteX66" fmla="*/ 7418953 w 7807404"/>
              <a:gd name="connsiteY66" fmla="*/ 5506769 h 6857999"/>
              <a:gd name="connsiteX67" fmla="*/ 7437497 w 7807404"/>
              <a:gd name="connsiteY67" fmla="*/ 5528086 h 6857999"/>
              <a:gd name="connsiteX68" fmla="*/ 7472839 w 7807404"/>
              <a:gd name="connsiteY68" fmla="*/ 5722307 h 6857999"/>
              <a:gd name="connsiteX69" fmla="*/ 7520312 w 7807404"/>
              <a:gd name="connsiteY69" fmla="*/ 5848020 h 6857999"/>
              <a:gd name="connsiteX70" fmla="*/ 7546603 w 7807404"/>
              <a:gd name="connsiteY70" fmla="*/ 5895435 h 6857999"/>
              <a:gd name="connsiteX71" fmla="*/ 7574370 w 7807404"/>
              <a:gd name="connsiteY71" fmla="*/ 6116987 h 6857999"/>
              <a:gd name="connsiteX72" fmla="*/ 7588278 w 7807404"/>
              <a:gd name="connsiteY72" fmla="*/ 6239240 h 6857999"/>
              <a:gd name="connsiteX73" fmla="*/ 7651779 w 7807404"/>
              <a:gd name="connsiteY73" fmla="*/ 6536040 h 6857999"/>
              <a:gd name="connsiteX74" fmla="*/ 7634970 w 7807404"/>
              <a:gd name="connsiteY74" fmla="*/ 6596308 h 6857999"/>
              <a:gd name="connsiteX75" fmla="*/ 7634433 w 7807404"/>
              <a:gd name="connsiteY75" fmla="*/ 6610438 h 6857999"/>
              <a:gd name="connsiteX76" fmla="*/ 7679537 w 7807404"/>
              <a:gd name="connsiteY76" fmla="*/ 6620156 h 6857999"/>
              <a:gd name="connsiteX77" fmla="*/ 7703817 w 7807404"/>
              <a:gd name="connsiteY77" fmla="*/ 6673830 h 6857999"/>
              <a:gd name="connsiteX78" fmla="*/ 7713961 w 7807404"/>
              <a:gd name="connsiteY78" fmla="*/ 6739542 h 6857999"/>
              <a:gd name="connsiteX79" fmla="*/ 7742083 w 7807404"/>
              <a:gd name="connsiteY79" fmla="*/ 6765442 h 6857999"/>
              <a:gd name="connsiteX80" fmla="*/ 7762582 w 7807404"/>
              <a:gd name="connsiteY80" fmla="*/ 6800900 h 6857999"/>
              <a:gd name="connsiteX81" fmla="*/ 7791089 w 7807404"/>
              <a:gd name="connsiteY81" fmla="*/ 6843616 h 6857999"/>
              <a:gd name="connsiteX82" fmla="*/ 7807404 w 7807404"/>
              <a:gd name="connsiteY82" fmla="*/ 6857999 h 6857999"/>
              <a:gd name="connsiteX83" fmla="*/ 2910541 w 7807404"/>
              <a:gd name="connsiteY83" fmla="*/ 6857999 h 6857999"/>
              <a:gd name="connsiteX84" fmla="*/ 737233 w 7807404"/>
              <a:gd name="connsiteY84" fmla="*/ 6857999 h 6857999"/>
              <a:gd name="connsiteX85" fmla="*/ 0 w 7807404"/>
              <a:gd name="connsiteY85" fmla="*/ 6857999 h 6857999"/>
              <a:gd name="connsiteX86" fmla="*/ 0 w 7807404"/>
              <a:gd name="connsiteY86" fmla="*/ 1 h 6857999"/>
              <a:gd name="connsiteX87" fmla="*/ 737233 w 7807404"/>
              <a:gd name="connsiteY87" fmla="*/ 1 h 6857999"/>
              <a:gd name="connsiteX88" fmla="*/ 737233 w 7807404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7807404" h="6857999">
                <a:moveTo>
                  <a:pt x="737233" y="0"/>
                </a:moveTo>
                <a:lnTo>
                  <a:pt x="7401738" y="0"/>
                </a:lnTo>
                <a:lnTo>
                  <a:pt x="7401276" y="1038"/>
                </a:lnTo>
                <a:cubicBezTo>
                  <a:pt x="7397883" y="7721"/>
                  <a:pt x="7396279" y="14445"/>
                  <a:pt x="7411981" y="22134"/>
                </a:cubicBezTo>
                <a:cubicBezTo>
                  <a:pt x="7406782" y="34427"/>
                  <a:pt x="7396732" y="39735"/>
                  <a:pt x="7413848" y="51691"/>
                </a:cubicBezTo>
                <a:cubicBezTo>
                  <a:pt x="7409360" y="85725"/>
                  <a:pt x="7396014" y="180654"/>
                  <a:pt x="7385053" y="226336"/>
                </a:cubicBezTo>
                <a:cubicBezTo>
                  <a:pt x="7382351" y="285414"/>
                  <a:pt x="7388817" y="267248"/>
                  <a:pt x="7382560" y="360946"/>
                </a:cubicBezTo>
                <a:cubicBezTo>
                  <a:pt x="7362395" y="386524"/>
                  <a:pt x="7368412" y="438997"/>
                  <a:pt x="7350606" y="461806"/>
                </a:cubicBezTo>
                <a:cubicBezTo>
                  <a:pt x="7337309" y="516021"/>
                  <a:pt x="7352784" y="530432"/>
                  <a:pt x="7325584" y="584071"/>
                </a:cubicBezTo>
                <a:cubicBezTo>
                  <a:pt x="7297965" y="609443"/>
                  <a:pt x="7244082" y="751142"/>
                  <a:pt x="7209500" y="815815"/>
                </a:cubicBezTo>
                <a:cubicBezTo>
                  <a:pt x="7179422" y="876943"/>
                  <a:pt x="7201479" y="869298"/>
                  <a:pt x="7151173" y="938922"/>
                </a:cubicBezTo>
                <a:cubicBezTo>
                  <a:pt x="7175063" y="958185"/>
                  <a:pt x="7121332" y="1005266"/>
                  <a:pt x="7115206" y="1019095"/>
                </a:cubicBezTo>
                <a:cubicBezTo>
                  <a:pt x="7104539" y="1034724"/>
                  <a:pt x="7095782" y="1040818"/>
                  <a:pt x="7081111" y="1074755"/>
                </a:cubicBezTo>
                <a:cubicBezTo>
                  <a:pt x="7060678" y="1130635"/>
                  <a:pt x="7052105" y="1171346"/>
                  <a:pt x="7005747" y="1281782"/>
                </a:cubicBezTo>
                <a:cubicBezTo>
                  <a:pt x="6994552" y="1313986"/>
                  <a:pt x="6987233" y="1417431"/>
                  <a:pt x="6969151" y="1451417"/>
                </a:cubicBezTo>
                <a:lnTo>
                  <a:pt x="6951201" y="1490043"/>
                </a:lnTo>
                <a:lnTo>
                  <a:pt x="6954326" y="1497365"/>
                </a:lnTo>
                <a:lnTo>
                  <a:pt x="6956045" y="1498098"/>
                </a:lnTo>
                <a:lnTo>
                  <a:pt x="6937823" y="1612249"/>
                </a:lnTo>
                <a:cubicBezTo>
                  <a:pt x="6934942" y="1617808"/>
                  <a:pt x="6933943" y="1625365"/>
                  <a:pt x="6937218" y="1637399"/>
                </a:cubicBezTo>
                <a:lnTo>
                  <a:pt x="6938799" y="1640074"/>
                </a:lnTo>
                <a:lnTo>
                  <a:pt x="6932154" y="1661611"/>
                </a:lnTo>
                <a:cubicBezTo>
                  <a:pt x="6928945" y="1668683"/>
                  <a:pt x="6919718" y="1695224"/>
                  <a:pt x="6914131" y="1700723"/>
                </a:cubicBezTo>
                <a:cubicBezTo>
                  <a:pt x="6918380" y="1796784"/>
                  <a:pt x="6924801" y="1826287"/>
                  <a:pt x="6933794" y="1901522"/>
                </a:cubicBezTo>
                <a:cubicBezTo>
                  <a:pt x="6936527" y="1993082"/>
                  <a:pt x="6954072" y="2106413"/>
                  <a:pt x="6953202" y="2210818"/>
                </a:cubicBezTo>
                <a:cubicBezTo>
                  <a:pt x="6954917" y="2284834"/>
                  <a:pt x="6959766" y="2365892"/>
                  <a:pt x="6947122" y="2457618"/>
                </a:cubicBezTo>
                <a:cubicBezTo>
                  <a:pt x="6955191" y="2531260"/>
                  <a:pt x="6936170" y="2539864"/>
                  <a:pt x="6946239" y="2589494"/>
                </a:cubicBezTo>
                <a:cubicBezTo>
                  <a:pt x="6907917" y="2580541"/>
                  <a:pt x="6970297" y="2648212"/>
                  <a:pt x="6927926" y="2656505"/>
                </a:cubicBezTo>
                <a:lnTo>
                  <a:pt x="6942720" y="2686012"/>
                </a:lnTo>
                <a:lnTo>
                  <a:pt x="6945228" y="2704186"/>
                </a:lnTo>
                <a:lnTo>
                  <a:pt x="6955127" y="2708117"/>
                </a:lnTo>
                <a:lnTo>
                  <a:pt x="6965487" y="2734616"/>
                </a:lnTo>
                <a:cubicBezTo>
                  <a:pt x="6967947" y="2744723"/>
                  <a:pt x="6968932" y="2755815"/>
                  <a:pt x="6967536" y="2768400"/>
                </a:cubicBezTo>
                <a:cubicBezTo>
                  <a:pt x="6947005" y="2811742"/>
                  <a:pt x="6994552" y="2876460"/>
                  <a:pt x="6966999" y="2930098"/>
                </a:cubicBezTo>
                <a:cubicBezTo>
                  <a:pt x="6960243" y="2950065"/>
                  <a:pt x="6960000" y="3013334"/>
                  <a:pt x="6972540" y="3026188"/>
                </a:cubicBezTo>
                <a:cubicBezTo>
                  <a:pt x="6975084" y="3039563"/>
                  <a:pt x="6970315" y="3054622"/>
                  <a:pt x="6983856" y="3061666"/>
                </a:cubicBezTo>
                <a:cubicBezTo>
                  <a:pt x="7000105" y="3072873"/>
                  <a:pt x="6973987" y="3117097"/>
                  <a:pt x="6993463" y="3111897"/>
                </a:cubicBezTo>
                <a:cubicBezTo>
                  <a:pt x="6975550" y="3143346"/>
                  <a:pt x="6992893" y="3207447"/>
                  <a:pt x="7000936" y="3235495"/>
                </a:cubicBezTo>
                <a:cubicBezTo>
                  <a:pt x="7004147" y="3285267"/>
                  <a:pt x="6997232" y="3339060"/>
                  <a:pt x="6997660" y="3375355"/>
                </a:cubicBezTo>
                <a:cubicBezTo>
                  <a:pt x="7000348" y="3377199"/>
                  <a:pt x="7002631" y="3424250"/>
                  <a:pt x="7000025" y="3477815"/>
                </a:cubicBezTo>
                <a:cubicBezTo>
                  <a:pt x="6997419" y="3531380"/>
                  <a:pt x="6987478" y="3630392"/>
                  <a:pt x="6982022" y="3696746"/>
                </a:cubicBezTo>
                <a:cubicBezTo>
                  <a:pt x="6978811" y="3772319"/>
                  <a:pt x="7021583" y="3718924"/>
                  <a:pt x="6987385" y="3815651"/>
                </a:cubicBezTo>
                <a:cubicBezTo>
                  <a:pt x="7002772" y="3824519"/>
                  <a:pt x="7003756" y="3836375"/>
                  <a:pt x="6996939" y="3857058"/>
                </a:cubicBezTo>
                <a:cubicBezTo>
                  <a:pt x="6996512" y="3893686"/>
                  <a:pt x="7034587" y="3887664"/>
                  <a:pt x="7012470" y="3926486"/>
                </a:cubicBezTo>
                <a:lnTo>
                  <a:pt x="7038860" y="3988495"/>
                </a:lnTo>
                <a:cubicBezTo>
                  <a:pt x="7032643" y="3985549"/>
                  <a:pt x="7025769" y="4036629"/>
                  <a:pt x="7025357" y="4051442"/>
                </a:cubicBezTo>
                <a:cubicBezTo>
                  <a:pt x="7027718" y="4082597"/>
                  <a:pt x="6999245" y="4088879"/>
                  <a:pt x="7024708" y="4105625"/>
                </a:cubicBezTo>
                <a:lnTo>
                  <a:pt x="7032013" y="4109626"/>
                </a:lnTo>
                <a:cubicBezTo>
                  <a:pt x="7032232" y="4111936"/>
                  <a:pt x="7032452" y="4114247"/>
                  <a:pt x="7032673" y="4116557"/>
                </a:cubicBezTo>
                <a:cubicBezTo>
                  <a:pt x="7032129" y="4120146"/>
                  <a:pt x="7030109" y="4121935"/>
                  <a:pt x="7025240" y="4120637"/>
                </a:cubicBezTo>
                <a:cubicBezTo>
                  <a:pt x="7043153" y="4152084"/>
                  <a:pt x="7009196" y="4180445"/>
                  <a:pt x="7001151" y="4208493"/>
                </a:cubicBezTo>
                <a:cubicBezTo>
                  <a:pt x="7018815" y="4233012"/>
                  <a:pt x="7008350" y="4220026"/>
                  <a:pt x="7005015" y="4280258"/>
                </a:cubicBezTo>
                <a:cubicBezTo>
                  <a:pt x="7011750" y="4308277"/>
                  <a:pt x="7033994" y="4343334"/>
                  <a:pt x="7041564" y="4376610"/>
                </a:cubicBezTo>
                <a:lnTo>
                  <a:pt x="7050435" y="4479913"/>
                </a:lnTo>
                <a:cubicBezTo>
                  <a:pt x="7069335" y="4520148"/>
                  <a:pt x="7089645" y="4501330"/>
                  <a:pt x="7106916" y="4549233"/>
                </a:cubicBezTo>
                <a:cubicBezTo>
                  <a:pt x="7124763" y="4586808"/>
                  <a:pt x="7169428" y="4595382"/>
                  <a:pt x="7173289" y="4634254"/>
                </a:cubicBezTo>
                <a:cubicBezTo>
                  <a:pt x="7190716" y="4640073"/>
                  <a:pt x="7200893" y="4649488"/>
                  <a:pt x="7188878" y="4672371"/>
                </a:cubicBezTo>
                <a:lnTo>
                  <a:pt x="7226673" y="4796523"/>
                </a:lnTo>
                <a:cubicBezTo>
                  <a:pt x="7250758" y="4804969"/>
                  <a:pt x="7213149" y="4831440"/>
                  <a:pt x="7240375" y="4838614"/>
                </a:cubicBezTo>
                <a:cubicBezTo>
                  <a:pt x="7265209" y="4813710"/>
                  <a:pt x="7269968" y="4852830"/>
                  <a:pt x="7270096" y="4896400"/>
                </a:cubicBezTo>
                <a:cubicBezTo>
                  <a:pt x="7285015" y="4912141"/>
                  <a:pt x="7287317" y="4967090"/>
                  <a:pt x="7298142" y="4993732"/>
                </a:cubicBezTo>
                <a:cubicBezTo>
                  <a:pt x="7304426" y="5051555"/>
                  <a:pt x="7320744" y="5154484"/>
                  <a:pt x="7322875" y="5208172"/>
                </a:cubicBezTo>
                <a:cubicBezTo>
                  <a:pt x="7321633" y="5247190"/>
                  <a:pt x="7342983" y="5233630"/>
                  <a:pt x="7342672" y="5255191"/>
                </a:cubicBezTo>
                <a:cubicBezTo>
                  <a:pt x="7313212" y="5307847"/>
                  <a:pt x="7344254" y="5306620"/>
                  <a:pt x="7321006" y="5337537"/>
                </a:cubicBezTo>
                <a:cubicBezTo>
                  <a:pt x="7332052" y="5381812"/>
                  <a:pt x="7380085" y="5390816"/>
                  <a:pt x="7360096" y="5418522"/>
                </a:cubicBezTo>
                <a:cubicBezTo>
                  <a:pt x="7373594" y="5435837"/>
                  <a:pt x="7420489" y="5440195"/>
                  <a:pt x="7400954" y="5473319"/>
                </a:cubicBezTo>
                <a:cubicBezTo>
                  <a:pt x="7425442" y="5459434"/>
                  <a:pt x="7396779" y="5506488"/>
                  <a:pt x="7418953" y="5506769"/>
                </a:cubicBezTo>
                <a:cubicBezTo>
                  <a:pt x="7437176" y="5505251"/>
                  <a:pt x="7432725" y="5519173"/>
                  <a:pt x="7437497" y="5528086"/>
                </a:cubicBezTo>
                <a:cubicBezTo>
                  <a:pt x="7446477" y="5564009"/>
                  <a:pt x="7465877" y="5685813"/>
                  <a:pt x="7472839" y="5722307"/>
                </a:cubicBezTo>
                <a:cubicBezTo>
                  <a:pt x="7486640" y="5775629"/>
                  <a:pt x="7508016" y="5819165"/>
                  <a:pt x="7520312" y="5848020"/>
                </a:cubicBezTo>
                <a:cubicBezTo>
                  <a:pt x="7538835" y="5880777"/>
                  <a:pt x="7486067" y="5884250"/>
                  <a:pt x="7546603" y="5895435"/>
                </a:cubicBezTo>
                <a:cubicBezTo>
                  <a:pt x="7540608" y="5971886"/>
                  <a:pt x="7608013" y="6035789"/>
                  <a:pt x="7574370" y="6116987"/>
                </a:cubicBezTo>
                <a:cubicBezTo>
                  <a:pt x="7591907" y="6168748"/>
                  <a:pt x="7582324" y="6196031"/>
                  <a:pt x="7588278" y="6239240"/>
                </a:cubicBezTo>
                <a:cubicBezTo>
                  <a:pt x="7579024" y="6350781"/>
                  <a:pt x="7645844" y="6378237"/>
                  <a:pt x="7651779" y="6536040"/>
                </a:cubicBezTo>
                <a:lnTo>
                  <a:pt x="7634970" y="6596308"/>
                </a:lnTo>
                <a:lnTo>
                  <a:pt x="7634433" y="6610438"/>
                </a:lnTo>
                <a:lnTo>
                  <a:pt x="7679537" y="6620156"/>
                </a:lnTo>
                <a:cubicBezTo>
                  <a:pt x="7692146" y="6625746"/>
                  <a:pt x="7690137" y="6657904"/>
                  <a:pt x="7703817" y="6673830"/>
                </a:cubicBezTo>
                <a:cubicBezTo>
                  <a:pt x="7717804" y="6682743"/>
                  <a:pt x="7700634" y="6723281"/>
                  <a:pt x="7713961" y="6739542"/>
                </a:cubicBezTo>
                <a:cubicBezTo>
                  <a:pt x="7712486" y="6753979"/>
                  <a:pt x="7741638" y="6750833"/>
                  <a:pt x="7742083" y="6765442"/>
                </a:cubicBezTo>
                <a:lnTo>
                  <a:pt x="7762582" y="6800900"/>
                </a:lnTo>
                <a:lnTo>
                  <a:pt x="7791089" y="6843616"/>
                </a:lnTo>
                <a:lnTo>
                  <a:pt x="7807404" y="6857999"/>
                </a:lnTo>
                <a:lnTo>
                  <a:pt x="2910541" y="6857999"/>
                </a:lnTo>
                <a:lnTo>
                  <a:pt x="737233" y="6857999"/>
                </a:lnTo>
                <a:lnTo>
                  <a:pt x="0" y="6857999"/>
                </a:lnTo>
                <a:lnTo>
                  <a:pt x="0" y="1"/>
                </a:lnTo>
                <a:lnTo>
                  <a:pt x="737233" y="1"/>
                </a:lnTo>
                <a:lnTo>
                  <a:pt x="737233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BA5C27-D139-45A1-AC7F-2C1C5DBC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34" y="898842"/>
            <a:ext cx="5125988" cy="266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Warum lebt Baran abseits der Gesellschaft?</a:t>
            </a:r>
          </a:p>
        </p:txBody>
      </p:sp>
      <p:pic>
        <p:nvPicPr>
          <p:cNvPr id="4" name="Grafik 3" descr="Fragezeichen mit einfarbiger Füllung">
            <a:extLst>
              <a:ext uri="{FF2B5EF4-FFF2-40B4-BE49-F238E27FC236}">
                <a16:creationId xmlns:a16="http://schemas.microsoft.com/office/drawing/2014/main" id="{8A64779F-CF3D-4A18-81C9-99195A57C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276" y="1706022"/>
            <a:ext cx="3484055" cy="34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199376-5694-41EA-BE63-32E0BFEB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de-DE"/>
              <a:t>Was können wir ändern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677B5-234D-4618-B43C-188B2B0F2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de-DE" dirty="0"/>
              <a:t>Integration vereinfachen</a:t>
            </a:r>
          </a:p>
          <a:p>
            <a:r>
              <a:rPr lang="de-DE" dirty="0"/>
              <a:t>Vorurteile abbauen</a:t>
            </a:r>
          </a:p>
          <a:p>
            <a:r>
              <a:rPr lang="de-DE" dirty="0"/>
              <a:t>Chancen ermöglichen </a:t>
            </a:r>
          </a:p>
        </p:txBody>
      </p:sp>
      <p:pic>
        <p:nvPicPr>
          <p:cNvPr id="1026" name="Picture 2" descr="Change-Management und agile Methoden werden immer beliebter - it-daily.net">
            <a:extLst>
              <a:ext uri="{FF2B5EF4-FFF2-40B4-BE49-F238E27FC236}">
                <a16:creationId xmlns:a16="http://schemas.microsoft.com/office/drawing/2014/main" id="{87601BC5-D85C-4CEF-A32A-1B7E4EF27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17251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42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85816-1212-4453-B3A6-40B2FDCC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603622"/>
            <a:ext cx="5004776" cy="2413425"/>
          </a:xfrm>
        </p:spPr>
        <p:txBody>
          <a:bodyPr>
            <a:normAutofit/>
          </a:bodyPr>
          <a:lstStyle/>
          <a:p>
            <a:pPr algn="ctr"/>
            <a:r>
              <a:rPr lang="de-DE" i="0" cap="none" spc="0" err="1">
                <a:effectLst/>
                <a:latin typeface="Pacifico" panose="00000500000000000000" pitchFamily="2" charset="0"/>
              </a:rPr>
              <a:t>friendifyer</a:t>
            </a:r>
            <a:endParaRPr lang="de-DE" cap="none" spc="0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D29BDD7-8987-428A-9B28-B15C00C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256" y="603624"/>
            <a:ext cx="4266089" cy="5650754"/>
          </a:xfrm>
        </p:spPr>
        <p:txBody>
          <a:bodyPr anchor="ctr">
            <a:normAutofit/>
          </a:bodyPr>
          <a:lstStyle/>
          <a:p>
            <a:r>
              <a:rPr lang="de-DE"/>
              <a:t>Ein Plattform für alle</a:t>
            </a:r>
          </a:p>
          <a:p>
            <a:r>
              <a:rPr lang="de-DE"/>
              <a:t>Spezielle Angebote für junge Migrant*innen</a:t>
            </a:r>
          </a:p>
          <a:p>
            <a:r>
              <a:rPr lang="de-DE"/>
              <a:t>Leute finden aufgrund gleicher Interessen</a:t>
            </a:r>
          </a:p>
          <a:p>
            <a:endParaRPr lang="de-DE"/>
          </a:p>
          <a:p>
            <a:r>
              <a:rPr lang="de-DE"/>
              <a:t>Geschlecht, Nationalität, Name ist für Nutzer nicht </a:t>
            </a:r>
            <a:br>
              <a:rPr lang="de-DE"/>
            </a:br>
            <a:r>
              <a:rPr lang="de-DE"/>
              <a:t>sichtbar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97D03C-4E6A-48B6-A179-26A2C052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92" y="3017047"/>
            <a:ext cx="1314668" cy="28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4DAE2-5B21-483E-A017-45438B3F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Leute aufgrund gleicher Interessen finden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322747E-86B6-42C8-A9A5-B5B25C026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499" y="1878634"/>
            <a:ext cx="1910682" cy="412901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F9ED0D2-7713-41CD-AC12-743C4BBF4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81" y="1878634"/>
            <a:ext cx="1914157" cy="41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0664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Breitbild</PresentationFormat>
  <Paragraphs>19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Bembo</vt:lpstr>
      <vt:lpstr>Pacifico</vt:lpstr>
      <vt:lpstr>ArchiveVTI</vt:lpstr>
      <vt:lpstr>friendifyer</vt:lpstr>
      <vt:lpstr>PowerPoint-Präsentation</vt:lpstr>
      <vt:lpstr>PowerPoint-Präsentation</vt:lpstr>
      <vt:lpstr>PowerPoint-Präsentation</vt:lpstr>
      <vt:lpstr>PowerPoint-Präsentation</vt:lpstr>
      <vt:lpstr>Warum lebt Baran abseits der Gesellschaft?</vt:lpstr>
      <vt:lpstr>Was können wir ändern</vt:lpstr>
      <vt:lpstr>friendifyer</vt:lpstr>
      <vt:lpstr>Leute aufgrund gleicher Interessen finden</vt:lpstr>
      <vt:lpstr>Events</vt:lpstr>
      <vt:lpstr>Unsere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friendifyer</dc:title>
  <dc:creator>Coke Drinker</dc:creator>
  <cp:lastModifiedBy>Coke Drinker</cp:lastModifiedBy>
  <cp:revision>6</cp:revision>
  <dcterms:created xsi:type="dcterms:W3CDTF">2022-03-12T16:31:54Z</dcterms:created>
  <dcterms:modified xsi:type="dcterms:W3CDTF">2022-03-13T00:24:31Z</dcterms:modified>
</cp:coreProperties>
</file>